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9"/>
  </p:normalViewPr>
  <p:slideViewPr>
    <p:cSldViewPr snapToGrid="0">
      <p:cViewPr varScale="1">
        <p:scale>
          <a:sx n="102" d="100"/>
          <a:sy n="102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DEC1D-5D9C-C973-04CD-9D8B23F2F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D5D917-E768-BDE5-0AEF-E22E4479D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900495-E66E-C315-883F-607F3D8B7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01A39C-5575-0077-CA15-DB4F1EA2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98B47-2174-E739-FE1E-C7CE4CEE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5023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0023E-4607-8013-12AD-49A65121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B26455-E61C-53AB-EED4-09B6A04D7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05AC46-2FBE-0C77-F647-57E8BBD3E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A8A1C-7EE6-DE8E-0084-CE168EB8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1338A4-21DF-351A-F7F4-C9814D28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5367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4DC2F0-E3A9-5C77-473C-C473ED664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BACA49-9409-B92B-1E2B-65F608096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5DF78F-9A86-4673-E226-A9FFA7986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6271E0-C5EB-3AE7-B3A2-B0E8CA7C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08EAF-C899-B792-0565-C7F4C72D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9745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59DF7-E969-B819-2433-4CEE72F1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52D1A0-A199-9902-3FE1-1C26BB33C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180DD2-22B7-B526-7088-ED938423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E1DBAC-B082-CFFD-5171-5499E90A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15A173-6A8C-7B6F-67B4-D2DDB006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9605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93A43-EBD8-B28D-89C9-52CF9CC3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CA5F90-0EF6-8492-D0BF-7B38FE08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8EEA35-18B2-C520-BF90-3D188F8C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88CD8-6FEF-18D6-5EC5-94EFEA139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307638-5786-E9C5-C5E4-EDB866C7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91749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A3986-4C28-D676-06BC-6F657F17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997DBC-78C9-4900-86DB-DD2610FB0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CAED9A-5D84-8BC0-5FF3-8EC2E85DD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1AF9B9-AD68-B8BD-FC82-211474DF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D6F0AE-7FB1-B246-124F-FE316294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4F2424-AD44-590C-9C4F-67B78438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9816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0040B-CC37-BF71-1126-571A792E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D10558-FEDB-EFE3-DB1A-330D168D7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910929-F9DB-5928-D360-3D9F9A85B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785F0B-0260-2251-4C15-A9569A864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9B789B-E477-42D7-F607-7DD28A844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46E4C0-F1B6-FE15-1A95-969055EC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9348BC7-A8C1-32E4-D021-654D45DC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0E05245-6C43-81C4-FF78-DC242C17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9003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0543A-9812-FA5E-8189-DB4A7FD7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CDFF6E-9283-0D5F-C521-E74009A1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F4E9BD-63F0-43D1-51B9-44A80A56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73F31D-4903-9446-B69B-135968EF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5108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D077DB-B12D-D414-0712-746DB80D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4584BA-575C-4462-71DB-27A373C3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45B3A0-D55B-0F22-1806-8AD71B7B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0063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BE6EA-2D4B-B62A-07CB-1C2D9248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4CE1BA-3C18-0A08-385C-901EB4852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EA849F-DB3D-9F05-9AE5-3B2DACF45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59BB64-C134-8BAD-83AF-23BC8088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44E903-4C6E-496C-EC7E-61B3567C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CFA7D1-E87F-0FCA-DE90-16D02D86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0517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F630C-A26B-F9A9-ADFF-D72F3839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96EA9E-4F13-514F-99A8-4C2C7169C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AB8870-AE04-4472-6EDF-5A495DA38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5A2FDB-AF41-AC60-CE88-1297680E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D5284C-0A95-9E8C-7BF7-E680470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223514-4E69-4622-0877-28C28374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8771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4CDB6A-5B1A-F9E2-C54A-F49BDD9B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A59EF9-C657-EE2F-5F81-10DAEAE99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7646-3EEB-8C59-3388-7F3589569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DDD35-6E9E-C848-BA67-7C4F2E241A84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BBDE7-9FE7-7BDF-9743-C9B5763E5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F1A33B-3A6A-9E85-64AA-B75CEE447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85CEE1-4DE4-0A4F-AAA2-514BEFB71A5F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913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315952-FC3E-3AD7-FFEB-9027452C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6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6CB91-4552-3A92-E8C4-C124F71D2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0288E1-9752-7FF3-1E83-399939D5B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7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E15E1-FF33-5B25-B45D-8D8DDAFB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F23D9B-F04D-5384-6E2D-F0FECC409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07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82B85-0DD0-EABD-A515-87CFA68C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307C8D-F6DF-0F8B-3149-19602CEA9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1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95036-DF27-C8E1-F28E-6F34EC8CF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702742-EA2F-69AF-4B3C-0325F3A2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0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79BCE-2B6E-78C2-D10B-0992F9E9F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A9E170-0EBD-00AD-CB33-3341B094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06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DC932-2DA1-4646-77FC-0EC9094EF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A40641-5006-54FE-3320-B3E41347B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1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6A2E9-5D56-38D4-0DF3-8632C50B2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37A8C0-8F38-FB9E-3C3E-209ECF969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0C40-2ED4-627A-25FD-BC770028B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80AEA5-FBC4-5A09-7A33-FAEC499D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9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DE78E7-5AB0-984C-48C7-2C1586E1D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C4E09-AAD1-EF8A-2193-C7FEC853C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C0F020-5E52-D58E-B597-245629778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7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8F97A-277D-965F-5729-6346A34DD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BB6431-0B42-C61C-9F16-3B7D4CEB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8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EE91-FCCA-647A-804A-226F63B59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48BC87-15FF-C4C5-24E1-BEF6A3B9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647B1-516E-3D71-1A41-D1FFFF4A9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7ECDEA-DD54-4AB0-ABEB-3329B70B9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74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96768-D2CC-C293-4137-68019D40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C8B6E4-606B-498A-CE0D-132565B8A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43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31EB7-4832-F96E-2513-94C5D911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DBF57B-80F3-C41A-4BD5-763FBCE4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85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0C552-C9BA-8A65-58E3-4F5E84B8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C382FF-C110-FB23-584F-0023455B2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4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Macintosh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Lucas Benitez</dc:creator>
  <cp:lastModifiedBy>Lucas Benitez</cp:lastModifiedBy>
  <cp:revision>2</cp:revision>
  <dcterms:created xsi:type="dcterms:W3CDTF">2024-11-30T14:47:39Z</dcterms:created>
  <dcterms:modified xsi:type="dcterms:W3CDTF">2024-11-30T20:54:17Z</dcterms:modified>
</cp:coreProperties>
</file>