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73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s-P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6"/>
    <p:restoredTop sz="94674"/>
  </p:normalViewPr>
  <p:slideViewPr>
    <p:cSldViewPr snapToGrid="0">
      <p:cViewPr varScale="1">
        <p:scale>
          <a:sx n="102" d="100"/>
          <a:sy n="102" d="100"/>
        </p:scale>
        <p:origin x="7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4F2C3E-6DBD-7692-B620-9B4DD8B7D9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Y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551D45E-1A64-6BCD-E71E-22466E62C9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PY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E4036F6-479E-A1D4-D62F-68E03BAB0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EF312-21B0-AE41-A422-AB326E998E12}" type="datetimeFigureOut">
              <a:rPr lang="es-PY" smtClean="0"/>
              <a:t>30/11/24</a:t>
            </a:fld>
            <a:endParaRPr lang="es-PY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49EB00-C14E-CD10-DFDD-5A5AC50CD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1D46325-54E3-2794-D0B1-5900618E3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5AF1-73B8-6643-8422-682862D7ED45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767045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60A8EF-BB0C-1B6F-A0F0-4A53B1445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Y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7344257-F4A8-F113-37C0-80337AB824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Y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141480-28D6-94AC-2F01-31F881AA2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EF312-21B0-AE41-A422-AB326E998E12}" type="datetimeFigureOut">
              <a:rPr lang="es-PY" smtClean="0"/>
              <a:t>30/11/24</a:t>
            </a:fld>
            <a:endParaRPr lang="es-PY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C87C3DB-7716-8E4F-17A4-6CB80B668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2FBAA22-ADF5-DD9E-8893-376F796A3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5AF1-73B8-6643-8422-682862D7ED45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2898930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0D2BFA4-0DFF-2A0F-8E2F-B9F2554FCF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PY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384332D-2786-049F-4A49-AADB492583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Y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BF5E325-6F78-15B5-E896-E77A2EE9C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EF312-21B0-AE41-A422-AB326E998E12}" type="datetimeFigureOut">
              <a:rPr lang="es-PY" smtClean="0"/>
              <a:t>30/11/24</a:t>
            </a:fld>
            <a:endParaRPr lang="es-PY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A000531-7D11-1B56-0578-BFB8DC6F7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A356951-585E-4F29-2555-6C6CF764B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5AF1-73B8-6643-8422-682862D7ED45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4049077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728AAE-DBF2-2B91-F473-7483A5AAD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Y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1CC2D51-5499-E2A0-7ACC-B3C63C7574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Y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288E2CD-8279-AAD1-B339-190D93B3C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EF312-21B0-AE41-A422-AB326E998E12}" type="datetimeFigureOut">
              <a:rPr lang="es-PY" smtClean="0"/>
              <a:t>30/11/24</a:t>
            </a:fld>
            <a:endParaRPr lang="es-PY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A0A2750-6CE9-7303-59E8-015E8EC56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4B6E65E-8CA3-DB33-C1D6-6F66CDDCB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5AF1-73B8-6643-8422-682862D7ED45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34798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A06AFD-906A-0A4C-39A3-65FD597F7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Y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3115CBB-EB4C-BB79-39A6-4D5963719D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B4A25AD-B8D3-5F96-FCA9-5B6324FEE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EF312-21B0-AE41-A422-AB326E998E12}" type="datetimeFigureOut">
              <a:rPr lang="es-PY" smtClean="0"/>
              <a:t>30/11/24</a:t>
            </a:fld>
            <a:endParaRPr lang="es-PY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11408CB-3CC8-882B-8652-6C8A0A321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E631F30-C810-E320-C9BF-5AF43ABC0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5AF1-73B8-6643-8422-682862D7ED45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008646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983547-9E26-4AE2-1496-1EF8BC617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Y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86FEA05-0FEF-3B45-56D0-D167124435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Y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85BE6B4-84D0-1BA2-0257-09F928026A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Y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64F7D9-3DCF-C216-913A-150EC48A5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EF312-21B0-AE41-A422-AB326E998E12}" type="datetimeFigureOut">
              <a:rPr lang="es-PY" smtClean="0"/>
              <a:t>30/11/24</a:t>
            </a:fld>
            <a:endParaRPr lang="es-PY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828CFE4-2D06-2F4D-8C9A-30CFA0A3F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CC4AC78-E9A7-73DC-0DC2-80FA7411D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5AF1-73B8-6643-8422-682862D7ED45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895174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EE0FE6-F50C-18B9-FA96-3A2CA13A7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PY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53C50DB-FDEE-BB40-AD7E-B6E2EFE6AD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5EFDBD1-ECEC-0312-D6CB-CAC6F1D716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Y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C67F310-CA78-F9E9-169B-AA10DA8D3E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52846CE-A32A-0101-4994-3D4D4350D4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Y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D1F1AD8-1183-36E6-2124-D9D2640E9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EF312-21B0-AE41-A422-AB326E998E12}" type="datetimeFigureOut">
              <a:rPr lang="es-PY" smtClean="0"/>
              <a:t>30/11/24</a:t>
            </a:fld>
            <a:endParaRPr lang="es-PY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AD0E044-71A7-9AB8-7614-78EC318BD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08AE1EA-D447-BEF8-DA59-C7F965FAF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5AF1-73B8-6643-8422-682862D7ED45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937220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7B19E2-1DC2-EDBE-C5B0-8B708D204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Y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F302C93-CC0D-DACF-A888-77F47AC70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EF312-21B0-AE41-A422-AB326E998E12}" type="datetimeFigureOut">
              <a:rPr lang="es-PY" smtClean="0"/>
              <a:t>30/11/24</a:t>
            </a:fld>
            <a:endParaRPr lang="es-PY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DBC4BA4-FECA-F3D1-77A8-82DFA9F19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3EF5825-26E9-31FB-F62D-95D7FB485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5AF1-73B8-6643-8422-682862D7ED45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246879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FFD2394-D642-0AB9-8D43-BFFD28C7F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EF312-21B0-AE41-A422-AB326E998E12}" type="datetimeFigureOut">
              <a:rPr lang="es-PY" smtClean="0"/>
              <a:t>30/11/24</a:t>
            </a:fld>
            <a:endParaRPr lang="es-PY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E720D02-23B9-2518-3E41-BCAB1A0C8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3C54865-0472-89A1-A480-043FDFD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5AF1-73B8-6643-8422-682862D7ED45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4221632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6816D6-26E0-4552-7635-9C5345056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Y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786DDFE-9978-D6CC-C77D-1E8408F529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Y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B108F54-F6DF-89FC-F7DC-1B143D957A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BB55ED6-24F4-C7C6-146E-AB03387BE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EF312-21B0-AE41-A422-AB326E998E12}" type="datetimeFigureOut">
              <a:rPr lang="es-PY" smtClean="0"/>
              <a:t>30/11/24</a:t>
            </a:fld>
            <a:endParaRPr lang="es-PY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9FADD93-8A7A-68AC-0AE8-28E5FC979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5683787-742A-6705-7401-A7300B4D8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5AF1-73B8-6643-8422-682862D7ED45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122722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C3A906-5F19-5F26-AC9F-0989B5C1A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Y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5427C07-2CCB-9CE9-B98A-A164EB9FB4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Y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58C55DA-71A1-7EDA-9640-B1C399DC34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5DF9D5A-7FDB-0DD1-A481-C244D5A6D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EF312-21B0-AE41-A422-AB326E998E12}" type="datetimeFigureOut">
              <a:rPr lang="es-PY" smtClean="0"/>
              <a:t>30/11/24</a:t>
            </a:fld>
            <a:endParaRPr lang="es-PY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AE4BCDD-7A08-D864-FA10-53FD9D68F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7E6F39F-CBBB-B569-F38E-DA5C80CF4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85AF1-73B8-6643-8422-682862D7ED45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2928383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D68409A-517C-F34E-5B3D-98FC376CC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PY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3BB6D47-D78D-6763-D2B9-EECA83B0B3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Y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127389-5B4A-CDA0-7BF8-1C731FA77C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1CEF312-21B0-AE41-A422-AB326E998E12}" type="datetimeFigureOut">
              <a:rPr lang="es-PY" smtClean="0"/>
              <a:t>30/11/24</a:t>
            </a:fld>
            <a:endParaRPr lang="es-PY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DEC000B-8524-65AF-613F-5BB3C1C9DA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PY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BCC33E8-DE68-22C3-F01F-C56AA7810A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5585AF1-73B8-6643-8422-682862D7ED45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560272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BDDA536-DFE6-FB73-D789-694F2DEE8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710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916B74-E655-7C0E-AA4C-69ACBDCED8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8FBB9BB-2FAD-8228-BA35-9A45AB9A8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074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AB1D8B-AC58-CEED-2CEA-15B7E50FA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5738244-C606-8190-2DE8-20CE7EFE8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461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83AFAB-08C0-9C32-11ED-A7A0D28BF5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6E61727-23F0-E566-C2D5-1CFA70D7C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0913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C68C8C-A727-AA10-492D-BF62802D71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0480CE9-E480-3005-08CE-91772F4939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4019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22632A-2E5C-B0E2-4C7F-412EF9FE28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6741020-A947-311A-C14E-E6EFAA48A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5778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5088EA-C2CD-E6D1-5CC0-ADC990A98D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12EA698-16F1-0D46-B894-69553DAB7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3345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B69393-9FFC-1E2B-D156-4FE1C86D69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E2E6B87-BBB4-FE5B-732F-173CF5F43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8955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6AC38C-8173-0B1D-A32C-3ABE725342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744B336-E23F-CC36-4996-89EFD4425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7878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420C1D-CD5A-7146-F9EB-B7C5D3ECF1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8D7A830-F670-A76B-849A-6EE1EEDD2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904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7B0798-09EC-C5F6-0735-948D2FD7E5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68A25FE-E7CE-0C3D-A10D-C094F3424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7244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4797DA-A05A-7BEB-D14F-CDBFC7E487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AD2B744-DB03-B540-EF35-A2FEE4335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241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BADA19-E4CF-F028-1CA9-2880D80D15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763AECF-A0FA-2163-15FF-02EC39158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9903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17977B-0AC9-FFD0-6DD3-DB525689C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0BAF701-E49D-C324-8747-4B61CD603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6261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8E40E3-AD0D-47FA-EC4B-947A4BFC98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4B2BF72-C8F7-4CCA-8450-7FE30CFCE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0703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2E0FE1-13CC-1A34-404F-557650B89C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32315EA-7D16-89C5-887F-C429A51CE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1348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D9B68B-5190-2B45-504A-9716EB1F2D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AC63B77-84A3-DC69-B697-EA481F48E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76870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Macintosh PowerPoint</Application>
  <PresentationFormat>Panorámica</PresentationFormat>
  <Paragraphs>0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1" baseType="lpstr">
      <vt:lpstr>Aptos</vt:lpstr>
      <vt:lpstr>Aptos Display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Lucas Benitez</dc:creator>
  <cp:lastModifiedBy>Lucas Benitez</cp:lastModifiedBy>
  <cp:revision>3</cp:revision>
  <dcterms:created xsi:type="dcterms:W3CDTF">2024-11-30T18:19:34Z</dcterms:created>
  <dcterms:modified xsi:type="dcterms:W3CDTF">2024-11-30T20:55:27Z</dcterms:modified>
</cp:coreProperties>
</file>